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0"/>
  </p:notesMasterIdLst>
  <p:handoutMasterIdLst>
    <p:handoutMasterId r:id="rId11"/>
  </p:handoutMasterIdLst>
  <p:sldIdLst>
    <p:sldId id="256" r:id="rId5"/>
    <p:sldId id="257" r:id="rId6"/>
    <p:sldId id="261" r:id="rId7"/>
    <p:sldId id="259" r:id="rId8"/>
    <p:sldId id="260" r:id="rId9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899" autoAdjust="0"/>
  </p:normalViewPr>
  <p:slideViewPr>
    <p:cSldViewPr snapToGrid="0">
      <p:cViewPr varScale="1">
        <p:scale>
          <a:sx n="110" d="100"/>
          <a:sy n="110" d="100"/>
        </p:scale>
        <p:origin x="14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7" d="100"/>
          <a:sy n="77" d="100"/>
        </p:scale>
        <p:origin x="393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1º trimestre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5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7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Rede</c:v>
                </c:pt>
                <c:pt idx="1">
                  <c:v>Processador</c:v>
                </c:pt>
                <c:pt idx="2">
                  <c:v>Computação em nuvem</c:v>
                </c:pt>
                <c:pt idx="3">
                  <c:v>Servidor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8C-4F7F-BFDD-CC7053EF6DC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2º trimestre</c:v>
                </c:pt>
              </c:strCache>
            </c:strRef>
          </c:tx>
          <c:spPr>
            <a:pattFill prst="ltUpDiag">
              <a:fgClr>
                <a:schemeClr val="accent2"/>
              </a:fgClr>
              <a:bgClr>
                <a:schemeClr val="accent2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9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B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D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F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Rede</c:v>
                </c:pt>
                <c:pt idx="1">
                  <c:v>Processador</c:v>
                </c:pt>
                <c:pt idx="2">
                  <c:v>Computação em nuvem</c:v>
                </c:pt>
                <c:pt idx="3">
                  <c:v>Servidor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8C-4F7F-BFDD-CC7053EF6DC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3º trimestre</c:v>
                </c:pt>
              </c:strCache>
            </c:strRef>
          </c:tx>
          <c:spPr>
            <a:pattFill prst="ltUpDiag">
              <a:fgClr>
                <a:schemeClr val="accent3"/>
              </a:fgClr>
              <a:bgClr>
                <a:schemeClr val="accent3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3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11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13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15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17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Rede</c:v>
                </c:pt>
                <c:pt idx="1">
                  <c:v>Processador</c:v>
                </c:pt>
                <c:pt idx="2">
                  <c:v>Computação em nuvem</c:v>
                </c:pt>
                <c:pt idx="3">
                  <c:v>Servidor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8C-4F7F-BFDD-CC7053EF6D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71911480"/>
        <c:axId val="971909840"/>
      </c:areaChart>
      <c:catAx>
        <c:axId val="971911480"/>
        <c:scaling>
          <c:orientation val="minMax"/>
        </c:scaling>
        <c:delete val="0"/>
        <c:axPos val="b"/>
        <c:numFmt formatCode="General" sourceLinked="1"/>
        <c:majorTickMark val="out"/>
        <c:minorTickMark val="out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1909840"/>
        <c:crosses val="autoZero"/>
        <c:auto val="1"/>
        <c:lblAlgn val="ctr"/>
        <c:lblOffset val="100"/>
        <c:noMultiLvlLbl val="0"/>
      </c:catAx>
      <c:valAx>
        <c:axId val="971909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7191148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b="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tx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>
      <cs:styleClr val="auto"/>
    </cs:effectRef>
    <cs:fontRef idx="minor">
      <a:schemeClr val="tx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tx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lt1"/>
      </a:solidFill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olidFill>
        <a:schemeClr val="lt1"/>
      </a:solidFill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pt-BR" noProof="0" dirty="0"/>
            <a:t>REDE</a:t>
          </a: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pt-BR" noProof="0" dirty="0"/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pt-BR" noProof="0" dirty="0"/>
        </a:p>
      </dgm:t>
    </dgm:pt>
    <dgm:pt modelId="{4E8D2E69-0173-4BD3-B96A-7A9C5DD12B47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pt-BR" noProof="0" dirty="0"/>
            <a:t>PROCESSADOR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pt-BR" noProof="0" dirty="0"/>
        </a:p>
      </dgm:t>
    </dgm:pt>
    <dgm:pt modelId="{FEF1E80E-8A9E-4B0A-817C-2A4CFDCF3FB2}" type="sibTrans" cxnId="{0F866C41-EB5F-47BD-A2CD-A58671F15B67}">
      <dgm:prSet/>
      <dgm:spPr/>
      <dgm:t>
        <a:bodyPr rtlCol="0"/>
        <a:lstStyle/>
        <a:p>
          <a:pPr rtl="0"/>
          <a:endParaRPr lang="pt-BR" noProof="0" dirty="0"/>
        </a:p>
      </dgm:t>
    </dgm:pt>
    <dgm:pt modelId="{93A6A030-ABAB-4EFA-B539-0FDB3E07C1EF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pt-BR" noProof="0" dirty="0"/>
            <a:t>COMPUTAÇÃO EM NUVEM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pt-BR" noProof="0" dirty="0"/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pt-BR" noProof="0" dirty="0"/>
        </a:p>
      </dgm:t>
    </dgm:pt>
    <dgm:pt modelId="{76D56F19-2708-49DB-8F92-D8AC45F23A9A}">
      <dgm:prSet/>
      <dgm:spPr/>
      <dgm:t>
        <a:bodyPr rtlCol="0"/>
        <a:lstStyle/>
        <a:p>
          <a:pPr rtl="0">
            <a:lnSpc>
              <a:spcPct val="100000"/>
            </a:lnSpc>
          </a:pPr>
          <a:r>
            <a:rPr lang="pt-BR" noProof="0" dirty="0"/>
            <a:t>SERVER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pt-BR" noProof="0" dirty="0"/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endParaRPr lang="pt-BR" noProof="0" dirty="0"/>
        </a:p>
      </dgm:t>
    </dgm:pt>
    <dgm:pt modelId="{39166502-40B2-441C-8391-3FB2E3F462D9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2FE2D3FA-309E-4C49-82F5-739475F937A2}" type="pres">
      <dgm:prSet presAssocID="{AAC263CB-8256-4B03-92FE-1622698FB3E9}" presName="compNode" presStyleCnt="0"/>
      <dgm:spPr/>
    </dgm:pt>
    <dgm:pt modelId="{A913A8AD-8B01-4110-A29F-10CC5F7A2D5A}" type="pres">
      <dgm:prSet presAssocID="{AAC263CB-8256-4B03-92FE-1622698FB3E9}" presName="bgRect" presStyleLbl="bgShp" presStyleIdx="0" presStyleCnt="4"/>
      <dgm:spPr/>
    </dgm:pt>
    <dgm:pt modelId="{25B2245B-A34B-48ED-A134-55D6D3C49DD6}" type="pres">
      <dgm:prSet presAssocID="{AAC263CB-8256-4B03-92FE-1622698FB3E9}" presName="iconRect" presStyleLbl="node1" presStyleIdx="0" presStyleCnt="4"/>
      <dgm:spPr>
        <a:blipFill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</dgm:pt>
    <dgm:pt modelId="{A4182B5C-E0A1-40BE-97BB-895E1E017E1E}" type="pres">
      <dgm:prSet presAssocID="{AAC263CB-8256-4B03-92FE-1622698FB3E9}" presName="spaceRect" presStyleCnt="0"/>
      <dgm:spPr/>
    </dgm:pt>
    <dgm:pt modelId="{7AD3242E-FC26-455F-B6ED-8FC692CBD89E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</dgm:pt>
    <dgm:pt modelId="{594CB585-2BEC-4328-A7FA-33C488D58783}" type="pres">
      <dgm:prSet presAssocID="{808B76D0-8EC7-469A-93AC-7A6017188A9D}" presName="sibTrans" presStyleCnt="0"/>
      <dgm:spPr/>
    </dgm:pt>
    <dgm:pt modelId="{2719FFC6-2D0F-438B-8997-447483C0AD39}" type="pres">
      <dgm:prSet presAssocID="{4E8D2E69-0173-4BD3-B96A-7A9C5DD12B47}" presName="compNode" presStyleCnt="0"/>
      <dgm:spPr/>
    </dgm:pt>
    <dgm:pt modelId="{8AC75408-A83A-4B24-A30F-7377A08565C6}" type="pres">
      <dgm:prSet presAssocID="{4E8D2E69-0173-4BD3-B96A-7A9C5DD12B47}" presName="bgRect" presStyleLbl="bgShp" presStyleIdx="1" presStyleCnt="4"/>
      <dgm:spPr/>
    </dgm:pt>
    <dgm:pt modelId="{5088C622-3FFB-47D9-A26D-06054D22A5A7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9FF22361-0B05-4462-BB88-3885C3AC2C02}" type="pres">
      <dgm:prSet presAssocID="{4E8D2E69-0173-4BD3-B96A-7A9C5DD12B47}" presName="spaceRect" presStyleCnt="0"/>
      <dgm:spPr/>
    </dgm:pt>
    <dgm:pt modelId="{DB221D5C-8E51-47CA-9565-DA91D94E4D76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</dgm:pt>
    <dgm:pt modelId="{992BF26A-A15E-47C7-BD99-938750D2A969}" type="pres">
      <dgm:prSet presAssocID="{FEF1E80E-8A9E-4B0A-817C-2A4CFDCF3FB2}" presName="sibTrans" presStyleCnt="0"/>
      <dgm:spPr/>
    </dgm:pt>
    <dgm:pt modelId="{FBDE2D1D-30AD-4684-9397-F4E6543A3644}" type="pres">
      <dgm:prSet presAssocID="{93A6A030-ABAB-4EFA-B539-0FDB3E07C1EF}" presName="compNode" presStyleCnt="0"/>
      <dgm:spPr/>
    </dgm:pt>
    <dgm:pt modelId="{C01A6FD6-644F-4A38-8AAF-FA2CD15EFB95}" type="pres">
      <dgm:prSet presAssocID="{93A6A030-ABAB-4EFA-B539-0FDB3E07C1EF}" presName="bgRect" presStyleLbl="bgShp" presStyleIdx="2" presStyleCnt="4"/>
      <dgm:spPr/>
    </dgm:pt>
    <dgm:pt modelId="{5EA392A0-C484-48E8-81EA-8479B0B6C090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8C399FA1-94C6-4518-9967-9BBB0F60E37D}" type="pres">
      <dgm:prSet presAssocID="{93A6A030-ABAB-4EFA-B539-0FDB3E07C1EF}" presName="spaceRect" presStyleCnt="0"/>
      <dgm:spPr/>
    </dgm:pt>
    <dgm:pt modelId="{0F594D1E-8E8D-452F-9A66-DA5B842B5860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</dgm:pt>
    <dgm:pt modelId="{2D705EC2-CBBE-47E4-AEA2-2AD46F082614}" type="pres">
      <dgm:prSet presAssocID="{BFE0749E-E343-4A6F-BD09-2810EE6B4BD7}" presName="sibTrans" presStyleCnt="0"/>
      <dgm:spPr/>
    </dgm:pt>
    <dgm:pt modelId="{69A5F660-6AC2-4616-9DD2-97B69A02AC94}" type="pres">
      <dgm:prSet presAssocID="{76D56F19-2708-49DB-8F92-D8AC45F23A9A}" presName="compNode" presStyleCnt="0"/>
      <dgm:spPr/>
    </dgm:pt>
    <dgm:pt modelId="{6DC3A653-9B12-4739-B88C-98A411249860}" type="pres">
      <dgm:prSet presAssocID="{76D56F19-2708-49DB-8F92-D8AC45F23A9A}" presName="bgRect" presStyleLbl="bgShp" presStyleIdx="3" presStyleCnt="4"/>
      <dgm:spPr/>
    </dgm:pt>
    <dgm:pt modelId="{9821C656-EFEF-430D-BD29-9D4BB92DACB1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6A33AFBD-FA33-4891-9EEE-80A564935B4E}" type="pres">
      <dgm:prSet presAssocID="{76D56F19-2708-49DB-8F92-D8AC45F23A9A}" presName="spaceRect" presStyleCnt="0"/>
      <dgm:spPr/>
    </dgm:pt>
    <dgm:pt modelId="{F897ECCA-F261-4E89-8F4D-FFABF292E2CC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A89D203-428B-4050-8CA3-8CA6BC4D6661}" type="presOf" srcId="{93A6A030-ABAB-4EFA-B539-0FDB3E07C1EF}" destId="{0F594D1E-8E8D-452F-9A66-DA5B842B5860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2CCC003E-B7AD-4C30-9C6F-8B298514477E}" type="presOf" srcId="{AAC263CB-8256-4B03-92FE-1622698FB3E9}" destId="{7AD3242E-FC26-455F-B6ED-8FC692CBD89E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E7C78E61-E3FA-445D-BAF9-CB775E344677}" type="presOf" srcId="{D4503D04-C97E-4622-AE07-D0307CB3B4CA}" destId="{39166502-40B2-441C-8391-3FB2E3F462D9}" srcOrd="0" destOrd="0" presId="urn:microsoft.com/office/officeart/2018/2/layout/IconVerticalSolidList"/>
    <dgm:cxn modelId="{B134F768-96E5-44D1-BBE9-E70A3003C06F}" type="presOf" srcId="{76D56F19-2708-49DB-8F92-D8AC45F23A9A}" destId="{F897ECCA-F261-4E89-8F4D-FFABF292E2CC}" srcOrd="0" destOrd="0" presId="urn:microsoft.com/office/officeart/2018/2/layout/IconVerticalSolidList"/>
    <dgm:cxn modelId="{8DD3354A-9D83-49A7-80C3-4F8667147AC2}" type="presOf" srcId="{4E8D2E69-0173-4BD3-B96A-7A9C5DD12B47}" destId="{DB221D5C-8E51-47CA-9565-DA91D94E4D76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26ADDC92-B8C0-494E-8C80-6C6005724D17}" type="presParOf" srcId="{39166502-40B2-441C-8391-3FB2E3F462D9}" destId="{2FE2D3FA-309E-4C49-82F5-739475F937A2}" srcOrd="0" destOrd="0" presId="urn:microsoft.com/office/officeart/2018/2/layout/IconVerticalSolidList"/>
    <dgm:cxn modelId="{C29062AE-62BE-454A-B75E-11F5FDBE6F09}" type="presParOf" srcId="{2FE2D3FA-309E-4C49-82F5-739475F937A2}" destId="{A913A8AD-8B01-4110-A29F-10CC5F7A2D5A}" srcOrd="0" destOrd="0" presId="urn:microsoft.com/office/officeart/2018/2/layout/IconVerticalSolidList"/>
    <dgm:cxn modelId="{80BF740B-B489-4A39-892F-07E44CC5C1C0}" type="presParOf" srcId="{2FE2D3FA-309E-4C49-82F5-739475F937A2}" destId="{25B2245B-A34B-48ED-A134-55D6D3C49DD6}" srcOrd="1" destOrd="0" presId="urn:microsoft.com/office/officeart/2018/2/layout/IconVerticalSolidList"/>
    <dgm:cxn modelId="{72A78F66-F5FB-4F1D-B34F-9288A80DCCF9}" type="presParOf" srcId="{2FE2D3FA-309E-4C49-82F5-739475F937A2}" destId="{A4182B5C-E0A1-40BE-97BB-895E1E017E1E}" srcOrd="2" destOrd="0" presId="urn:microsoft.com/office/officeart/2018/2/layout/IconVerticalSolidList"/>
    <dgm:cxn modelId="{CDADCEFC-3325-4B77-BD33-28C0E7EC68DF}" type="presParOf" srcId="{2FE2D3FA-309E-4C49-82F5-739475F937A2}" destId="{7AD3242E-FC26-455F-B6ED-8FC692CBD89E}" srcOrd="3" destOrd="0" presId="urn:microsoft.com/office/officeart/2018/2/layout/IconVerticalSolidList"/>
    <dgm:cxn modelId="{B255CD1F-DC14-4C81-98E0-ED70E678F155}" type="presParOf" srcId="{39166502-40B2-441C-8391-3FB2E3F462D9}" destId="{594CB585-2BEC-4328-A7FA-33C488D58783}" srcOrd="1" destOrd="0" presId="urn:microsoft.com/office/officeart/2018/2/layout/IconVerticalSolidList"/>
    <dgm:cxn modelId="{F2C358A5-0DE0-4A85-B08B-B346A7FD8C92}" type="presParOf" srcId="{39166502-40B2-441C-8391-3FB2E3F462D9}" destId="{2719FFC6-2D0F-438B-8997-447483C0AD39}" srcOrd="2" destOrd="0" presId="urn:microsoft.com/office/officeart/2018/2/layout/IconVerticalSolidList"/>
    <dgm:cxn modelId="{A144F9DA-B024-432F-8025-B502433DE1A9}" type="presParOf" srcId="{2719FFC6-2D0F-438B-8997-447483C0AD39}" destId="{8AC75408-A83A-4B24-A30F-7377A08565C6}" srcOrd="0" destOrd="0" presId="urn:microsoft.com/office/officeart/2018/2/layout/IconVerticalSolidList"/>
    <dgm:cxn modelId="{B235678E-76FA-42F1-85AC-CA9A11513663}" type="presParOf" srcId="{2719FFC6-2D0F-438B-8997-447483C0AD39}" destId="{5088C622-3FFB-47D9-A26D-06054D22A5A7}" srcOrd="1" destOrd="0" presId="urn:microsoft.com/office/officeart/2018/2/layout/IconVerticalSolidList"/>
    <dgm:cxn modelId="{0D6A5454-FE3D-4816-8149-AFF9418AC9F0}" type="presParOf" srcId="{2719FFC6-2D0F-438B-8997-447483C0AD39}" destId="{9FF22361-0B05-4462-BB88-3885C3AC2C02}" srcOrd="2" destOrd="0" presId="urn:microsoft.com/office/officeart/2018/2/layout/IconVerticalSolidList"/>
    <dgm:cxn modelId="{3F9887C8-C263-43A4-806C-EB1DBEAC0AC8}" type="presParOf" srcId="{2719FFC6-2D0F-438B-8997-447483C0AD39}" destId="{DB221D5C-8E51-47CA-9565-DA91D94E4D76}" srcOrd="3" destOrd="0" presId="urn:microsoft.com/office/officeart/2018/2/layout/IconVerticalSolidList"/>
    <dgm:cxn modelId="{1E48D072-6B50-48FA-8B7A-3FBA213BE1E9}" type="presParOf" srcId="{39166502-40B2-441C-8391-3FB2E3F462D9}" destId="{992BF26A-A15E-47C7-BD99-938750D2A969}" srcOrd="3" destOrd="0" presId="urn:microsoft.com/office/officeart/2018/2/layout/IconVerticalSolidList"/>
    <dgm:cxn modelId="{5A9D4D51-54F8-4319-BD9F-1604BE37AF78}" type="presParOf" srcId="{39166502-40B2-441C-8391-3FB2E3F462D9}" destId="{FBDE2D1D-30AD-4684-9397-F4E6543A3644}" srcOrd="4" destOrd="0" presId="urn:microsoft.com/office/officeart/2018/2/layout/IconVerticalSolidList"/>
    <dgm:cxn modelId="{3E5A8EE5-6065-4BE8-9011-16A9C6639CE1}" type="presParOf" srcId="{FBDE2D1D-30AD-4684-9397-F4E6543A3644}" destId="{C01A6FD6-644F-4A38-8AAF-FA2CD15EFB95}" srcOrd="0" destOrd="0" presId="urn:microsoft.com/office/officeart/2018/2/layout/IconVerticalSolidList"/>
    <dgm:cxn modelId="{B9C04EEE-E1A4-4318-BBD7-A210EABEBCFA}" type="presParOf" srcId="{FBDE2D1D-30AD-4684-9397-F4E6543A3644}" destId="{5EA392A0-C484-48E8-81EA-8479B0B6C090}" srcOrd="1" destOrd="0" presId="urn:microsoft.com/office/officeart/2018/2/layout/IconVerticalSolidList"/>
    <dgm:cxn modelId="{A2D8A5DC-41BC-4646-8EE3-A0B84BC021ED}" type="presParOf" srcId="{FBDE2D1D-30AD-4684-9397-F4E6543A3644}" destId="{8C399FA1-94C6-4518-9967-9BBB0F60E37D}" srcOrd="2" destOrd="0" presId="urn:microsoft.com/office/officeart/2018/2/layout/IconVerticalSolidList"/>
    <dgm:cxn modelId="{A79A35EE-F4FE-4591-9922-DD95A1602BFB}" type="presParOf" srcId="{FBDE2D1D-30AD-4684-9397-F4E6543A3644}" destId="{0F594D1E-8E8D-452F-9A66-DA5B842B5860}" srcOrd="3" destOrd="0" presId="urn:microsoft.com/office/officeart/2018/2/layout/IconVerticalSolidList"/>
    <dgm:cxn modelId="{CFFF59E0-F136-4A57-B1C7-38DA105F352E}" type="presParOf" srcId="{39166502-40B2-441C-8391-3FB2E3F462D9}" destId="{2D705EC2-CBBE-47E4-AEA2-2AD46F082614}" srcOrd="5" destOrd="0" presId="urn:microsoft.com/office/officeart/2018/2/layout/IconVerticalSolidList"/>
    <dgm:cxn modelId="{56159C05-5E7A-41E3-850F-493F57D1B3B7}" type="presParOf" srcId="{39166502-40B2-441C-8391-3FB2E3F462D9}" destId="{69A5F660-6AC2-4616-9DD2-97B69A02AC94}" srcOrd="6" destOrd="0" presId="urn:microsoft.com/office/officeart/2018/2/layout/IconVerticalSolidList"/>
    <dgm:cxn modelId="{F24F5157-D892-40ED-B4DD-33979C522E60}" type="presParOf" srcId="{69A5F660-6AC2-4616-9DD2-97B69A02AC94}" destId="{6DC3A653-9B12-4739-B88C-98A411249860}" srcOrd="0" destOrd="0" presId="urn:microsoft.com/office/officeart/2018/2/layout/IconVerticalSolidList"/>
    <dgm:cxn modelId="{28D3C703-C304-4614-AC62-262C9F8BAC6E}" type="presParOf" srcId="{69A5F660-6AC2-4616-9DD2-97B69A02AC94}" destId="{9821C656-EFEF-430D-BD29-9D4BB92DACB1}" srcOrd="1" destOrd="0" presId="urn:microsoft.com/office/officeart/2018/2/layout/IconVerticalSolidList"/>
    <dgm:cxn modelId="{EE121D30-3788-4A53-BC8F-72AC36D3AE9F}" type="presParOf" srcId="{69A5F660-6AC2-4616-9DD2-97B69A02AC94}" destId="{6A33AFBD-FA33-4891-9EEE-80A564935B4E}" srcOrd="2" destOrd="0" presId="urn:microsoft.com/office/officeart/2018/2/layout/IconVerticalSolidList"/>
    <dgm:cxn modelId="{31A1B91B-0683-453F-A0F2-14A835A7F2C4}" type="presParOf" srcId="{69A5F660-6AC2-4616-9DD2-97B69A02AC94}" destId="{F897ECCA-F261-4E89-8F4D-FFABF292E2CC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 rtlCol="0"/>
        <a:lstStyle/>
        <a:p>
          <a:pPr rtl="0"/>
          <a:endParaRPr lang="en-US"/>
        </a:p>
      </dgm:t>
    </dgm:pt>
    <dgm:pt modelId="{0C130901-E9D4-4EAF-B424-4F88CE27500B}">
      <dgm:prSet phldrT="[Text]"/>
      <dgm:spPr/>
      <dgm:t>
        <a:bodyPr rtlCol="0"/>
        <a:lstStyle/>
        <a:p>
          <a:pPr rtl="0"/>
          <a:r>
            <a:rPr lang="pt-BR" noProof="0" dirty="0"/>
            <a:t>Acesso necessário</a:t>
          </a:r>
        </a:p>
      </dgm:t>
    </dgm:pt>
    <dgm:pt modelId="{593FFE93-A6C0-4E50-9AE4-94E9836CCF10}" type="parTrans" cxnId="{83E578BD-C52D-4669-9624-AAD6B200213D}">
      <dgm:prSet/>
      <dgm:spPr/>
      <dgm:t>
        <a:bodyPr rtlCol="0"/>
        <a:lstStyle/>
        <a:p>
          <a:pPr rtl="0"/>
          <a:endParaRPr lang="pt-BR" noProof="0" dirty="0"/>
        </a:p>
      </dgm:t>
    </dgm:pt>
    <dgm:pt modelId="{1B4F2771-3339-49BF-913A-037BBE81F3E9}" type="sibTrans" cxnId="{83E578BD-C52D-4669-9624-AAD6B200213D}">
      <dgm:prSet/>
      <dgm:spPr/>
      <dgm:t>
        <a:bodyPr rtlCol="0"/>
        <a:lstStyle/>
        <a:p>
          <a:pPr rtl="0"/>
          <a:endParaRPr lang="pt-BR" noProof="0" dirty="0"/>
        </a:p>
      </dgm:t>
    </dgm:pt>
    <dgm:pt modelId="{1E4A4BA3-DA3A-4B8A-9915-6411C96BC20F}">
      <dgm:prSet phldrT="[Text]"/>
      <dgm:spPr/>
      <dgm:t>
        <a:bodyPr rtlCol="0"/>
        <a:lstStyle/>
        <a:p>
          <a:pPr rtl="0"/>
          <a:r>
            <a:rPr lang="pt-BR" noProof="0" dirty="0"/>
            <a:t>Determine escala</a:t>
          </a:r>
        </a:p>
      </dgm:t>
    </dgm:pt>
    <dgm:pt modelId="{1B746E25-5CCE-4074-A4CF-0F2F9BF704A8}" type="parTrans" cxnId="{CABD8092-2CAF-49E0-B89F-52170B045D76}">
      <dgm:prSet/>
      <dgm:spPr/>
      <dgm:t>
        <a:bodyPr rtlCol="0"/>
        <a:lstStyle/>
        <a:p>
          <a:pPr rtl="0"/>
          <a:endParaRPr lang="pt-BR" noProof="0" dirty="0"/>
        </a:p>
      </dgm:t>
    </dgm:pt>
    <dgm:pt modelId="{959D1F61-9C7C-49C0-A6E2-88726C7C8326}" type="sibTrans" cxnId="{CABD8092-2CAF-49E0-B89F-52170B045D76}">
      <dgm:prSet/>
      <dgm:spPr/>
      <dgm:t>
        <a:bodyPr rtlCol="0"/>
        <a:lstStyle/>
        <a:p>
          <a:pPr rtl="0"/>
          <a:endParaRPr lang="pt-BR" noProof="0" dirty="0"/>
        </a:p>
      </dgm:t>
    </dgm:pt>
    <dgm:pt modelId="{043B841A-F98C-4C81-AB84-52109901E342}">
      <dgm:prSet phldrT="[Text]"/>
      <dgm:spPr/>
      <dgm:t>
        <a:bodyPr rtlCol="0"/>
        <a:lstStyle/>
        <a:p>
          <a:pPr rtl="0"/>
          <a:r>
            <a:rPr lang="pt-BR" noProof="0" dirty="0"/>
            <a:t>Selecione a tecnologia</a:t>
          </a:r>
        </a:p>
      </dgm:t>
    </dgm:pt>
    <dgm:pt modelId="{884CBC1F-71DD-48DD-9AF2-52AF262DEBBD}" type="parTrans" cxnId="{405D2B96-501D-415F-B240-24D9D7CFE4D3}">
      <dgm:prSet/>
      <dgm:spPr/>
      <dgm:t>
        <a:bodyPr rtlCol="0"/>
        <a:lstStyle/>
        <a:p>
          <a:pPr rtl="0"/>
          <a:endParaRPr lang="pt-BR" noProof="0" dirty="0"/>
        </a:p>
      </dgm:t>
    </dgm:pt>
    <dgm:pt modelId="{CAFE7C63-AB58-4477-983E-8167878024D9}" type="sibTrans" cxnId="{405D2B96-501D-415F-B240-24D9D7CFE4D3}">
      <dgm:prSet/>
      <dgm:spPr/>
      <dgm:t>
        <a:bodyPr rtlCol="0"/>
        <a:lstStyle/>
        <a:p>
          <a:pPr rtl="0"/>
          <a:endParaRPr lang="pt-BR" noProof="0" dirty="0"/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>
        <dgm:presLayoutVars>
          <dgm:bulletEnabled val="1"/>
        </dgm:presLayoutVars>
      </dgm:prSet>
      <dgm:spPr/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/>
      <dgm:spPr/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3">
        <dgm:presLayoutVars>
          <dgm:bulletEnabled val="1"/>
        </dgm:presLayoutVars>
      </dgm:prSet>
      <dgm:spPr/>
    </dgm:pt>
    <dgm:pt modelId="{9099C925-C7DB-4A61-B291-CB438C0A7F0D}" type="pres">
      <dgm:prSet presAssocID="{FEB91A50-C686-4934-BF7B-05A6134A6AB8}" presName="sibTransLast" presStyleLbl="sibTrans2D1" presStyleIdx="1" presStyleCnt="2"/>
      <dgm:spPr/>
    </dgm:pt>
    <dgm:pt modelId="{B23ED902-1DB9-402A-ABCF-893F98924155}" type="pres">
      <dgm:prSet presAssocID="{FEB91A50-C686-4934-BF7B-05A6134A6AB8}" presName="connectorText" presStyleLbl="sibTrans2D1" presStyleIdx="1" presStyleCnt="2"/>
      <dgm:spPr/>
    </dgm:pt>
    <dgm:pt modelId="{CE32A684-AD51-4BA5-A6FB-097E50C4D2D0}" type="pres">
      <dgm:prSet presAssocID="{FEB91A50-C686-4934-BF7B-05A6134A6AB8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DFC2E890-FB2C-41D9-9790-558CA20AC42A}" type="presOf" srcId="{959D1F61-9C7C-49C0-A6E2-88726C7C8326}" destId="{B23ED902-1DB9-402A-ABCF-893F98924155}" srcOrd="1" destOrd="0" presId="urn:microsoft.com/office/officeart/2005/8/layout/equation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DCB8A9A6-5535-4635-A6AE-3494E29D9C85}" type="presOf" srcId="{959D1F61-9C7C-49C0-A6E2-88726C7C8326}" destId="{9099C925-C7DB-4A61-B291-CB438C0A7F0D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13A8AD-8B01-4110-A29F-10CC5F7A2D5A}">
      <dsp:nvSpPr>
        <dsp:cNvPr id="0" name=""/>
        <dsp:cNvSpPr/>
      </dsp:nvSpPr>
      <dsp:spPr>
        <a:xfrm>
          <a:off x="0" y="1469"/>
          <a:ext cx="3724657" cy="7450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B2245B-A34B-48ED-A134-55D6D3C49DD6}">
      <dsp:nvSpPr>
        <dsp:cNvPr id="0" name=""/>
        <dsp:cNvSpPr/>
      </dsp:nvSpPr>
      <dsp:spPr>
        <a:xfrm>
          <a:off x="225364" y="169096"/>
          <a:ext cx="409752" cy="409752"/>
        </a:xfrm>
        <a:prstGeom prst="rect">
          <a:avLst/>
        </a:prstGeom>
        <a:blipFill>
          <a:blip xmlns:r="http://schemas.openxmlformats.org/officeDocument/2006/relationships" r:embed="rId1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D3242E-FC26-455F-B6ED-8FC692CBD89E}">
      <dsp:nvSpPr>
        <dsp:cNvPr id="0" name=""/>
        <dsp:cNvSpPr/>
      </dsp:nvSpPr>
      <dsp:spPr>
        <a:xfrm>
          <a:off x="860480" y="1469"/>
          <a:ext cx="2864176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noProof="0" dirty="0"/>
            <a:t>REDE</a:t>
          </a:r>
        </a:p>
      </dsp:txBody>
      <dsp:txXfrm>
        <a:off x="860480" y="1469"/>
        <a:ext cx="2864176" cy="745005"/>
      </dsp:txXfrm>
    </dsp:sp>
    <dsp:sp modelId="{8AC75408-A83A-4B24-A30F-7377A08565C6}">
      <dsp:nvSpPr>
        <dsp:cNvPr id="0" name=""/>
        <dsp:cNvSpPr/>
      </dsp:nvSpPr>
      <dsp:spPr>
        <a:xfrm>
          <a:off x="0" y="932726"/>
          <a:ext cx="3724657" cy="7450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88C622-3FFB-47D9-A26D-06054D22A5A7}">
      <dsp:nvSpPr>
        <dsp:cNvPr id="0" name=""/>
        <dsp:cNvSpPr/>
      </dsp:nvSpPr>
      <dsp:spPr>
        <a:xfrm>
          <a:off x="225364" y="1100352"/>
          <a:ext cx="409752" cy="409752"/>
        </a:xfrm>
        <a:prstGeom prst="rect">
          <a:avLst/>
        </a:prstGeom>
        <a:blipFill>
          <a:blip xmlns:r="http://schemas.openxmlformats.org/officeDocument/2006/relationships" r:embed="rId3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B221D5C-8E51-47CA-9565-DA91D94E4D76}">
      <dsp:nvSpPr>
        <dsp:cNvPr id="0" name=""/>
        <dsp:cNvSpPr/>
      </dsp:nvSpPr>
      <dsp:spPr>
        <a:xfrm>
          <a:off x="860480" y="932726"/>
          <a:ext cx="2864176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noProof="0" dirty="0"/>
            <a:t>PROCESSADOR</a:t>
          </a:r>
        </a:p>
      </dsp:txBody>
      <dsp:txXfrm>
        <a:off x="860480" y="932726"/>
        <a:ext cx="2864176" cy="745005"/>
      </dsp:txXfrm>
    </dsp:sp>
    <dsp:sp modelId="{C01A6FD6-644F-4A38-8AAF-FA2CD15EFB95}">
      <dsp:nvSpPr>
        <dsp:cNvPr id="0" name=""/>
        <dsp:cNvSpPr/>
      </dsp:nvSpPr>
      <dsp:spPr>
        <a:xfrm>
          <a:off x="0" y="1863982"/>
          <a:ext cx="3724657" cy="7450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EA392A0-C484-48E8-81EA-8479B0B6C090}">
      <dsp:nvSpPr>
        <dsp:cNvPr id="0" name=""/>
        <dsp:cNvSpPr/>
      </dsp:nvSpPr>
      <dsp:spPr>
        <a:xfrm>
          <a:off x="225364" y="2031608"/>
          <a:ext cx="409752" cy="409752"/>
        </a:xfrm>
        <a:prstGeom prst="rect">
          <a:avLst/>
        </a:prstGeom>
        <a:blipFill>
          <a:blip xmlns:r="http://schemas.openxmlformats.org/officeDocument/2006/relationships" r:embed="rId5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594D1E-8E8D-452F-9A66-DA5B842B5860}">
      <dsp:nvSpPr>
        <dsp:cNvPr id="0" name=""/>
        <dsp:cNvSpPr/>
      </dsp:nvSpPr>
      <dsp:spPr>
        <a:xfrm>
          <a:off x="860480" y="1863982"/>
          <a:ext cx="2864176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noProof="0" dirty="0"/>
            <a:t>COMPUTAÇÃO EM NUVEM</a:t>
          </a:r>
        </a:p>
      </dsp:txBody>
      <dsp:txXfrm>
        <a:off x="860480" y="1863982"/>
        <a:ext cx="2864176" cy="745005"/>
      </dsp:txXfrm>
    </dsp:sp>
    <dsp:sp modelId="{6DC3A653-9B12-4739-B88C-98A411249860}">
      <dsp:nvSpPr>
        <dsp:cNvPr id="0" name=""/>
        <dsp:cNvSpPr/>
      </dsp:nvSpPr>
      <dsp:spPr>
        <a:xfrm>
          <a:off x="0" y="2795238"/>
          <a:ext cx="3724657" cy="745005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21C656-EFEF-430D-BD29-9D4BB92DACB1}">
      <dsp:nvSpPr>
        <dsp:cNvPr id="0" name=""/>
        <dsp:cNvSpPr/>
      </dsp:nvSpPr>
      <dsp:spPr>
        <a:xfrm>
          <a:off x="225364" y="2962865"/>
          <a:ext cx="409752" cy="409752"/>
        </a:xfrm>
        <a:prstGeom prst="rect">
          <a:avLst/>
        </a:prstGeom>
        <a:blipFill>
          <a:blip xmlns:r="http://schemas.openxmlformats.org/officeDocument/2006/relationships" r:embed="rId7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97ECCA-F261-4E89-8F4D-FFABF292E2CC}">
      <dsp:nvSpPr>
        <dsp:cNvPr id="0" name=""/>
        <dsp:cNvSpPr/>
      </dsp:nvSpPr>
      <dsp:spPr>
        <a:xfrm>
          <a:off x="860480" y="2795238"/>
          <a:ext cx="2864176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3345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100" kern="1200" noProof="0" dirty="0"/>
            <a:t>SERVER</a:t>
          </a:r>
        </a:p>
      </dsp:txBody>
      <dsp:txXfrm>
        <a:off x="860480" y="2795238"/>
        <a:ext cx="2864176" cy="7450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1709849" y="26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noProof="0" dirty="0"/>
            <a:t>Acesso necessário</a:t>
          </a:r>
        </a:p>
      </dsp:txBody>
      <dsp:txXfrm>
        <a:off x="1973709" y="264125"/>
        <a:ext cx="1274030" cy="1274030"/>
      </dsp:txXfrm>
    </dsp:sp>
    <dsp:sp modelId="{96C4759D-1150-4AF2-ACC8-0673A6E17052}">
      <dsp:nvSpPr>
        <dsp:cNvPr id="0" name=""/>
        <dsp:cNvSpPr/>
      </dsp:nvSpPr>
      <dsp:spPr>
        <a:xfrm>
          <a:off x="2088216" y="1948317"/>
          <a:ext cx="1045015" cy="1045015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1900" kern="1200" noProof="0" dirty="0"/>
        </a:p>
      </dsp:txBody>
      <dsp:txXfrm>
        <a:off x="2226733" y="2347931"/>
        <a:ext cx="767981" cy="245787"/>
      </dsp:txXfrm>
    </dsp:sp>
    <dsp:sp modelId="{FA1F2C24-078F-436D-AB98-A948A9BA885E}">
      <dsp:nvSpPr>
        <dsp:cNvPr id="0" name=""/>
        <dsp:cNvSpPr/>
      </dsp:nvSpPr>
      <dsp:spPr>
        <a:xfrm>
          <a:off x="1709849" y="313963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rtlCol="0" anchor="ctr" anchorCtr="0">
          <a:noAutofit/>
        </a:bodyPr>
        <a:lstStyle/>
        <a:p>
          <a:pPr marL="0" lvl="0" indent="0" algn="ctr" defTabSz="10223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300" kern="1200" noProof="0" dirty="0"/>
            <a:t>Determine escala</a:t>
          </a:r>
        </a:p>
      </dsp:txBody>
      <dsp:txXfrm>
        <a:off x="1973709" y="3403495"/>
        <a:ext cx="1274030" cy="1274030"/>
      </dsp:txXfrm>
    </dsp:sp>
    <dsp:sp modelId="{9099C925-C7DB-4A61-B291-CB438C0A7F0D}">
      <dsp:nvSpPr>
        <dsp:cNvPr id="0" name=""/>
        <dsp:cNvSpPr/>
      </dsp:nvSpPr>
      <dsp:spPr>
        <a:xfrm>
          <a:off x="3781862" y="2135699"/>
          <a:ext cx="572956" cy="67025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445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1900" kern="1200" noProof="0" dirty="0"/>
        </a:p>
      </dsp:txBody>
      <dsp:txXfrm>
        <a:off x="3781862" y="2269749"/>
        <a:ext cx="401069" cy="402151"/>
      </dsp:txXfrm>
    </dsp:sp>
    <dsp:sp modelId="{CE32A684-AD51-4BA5-A6FB-097E50C4D2D0}">
      <dsp:nvSpPr>
        <dsp:cNvPr id="0" name=""/>
        <dsp:cNvSpPr/>
      </dsp:nvSpPr>
      <dsp:spPr>
        <a:xfrm>
          <a:off x="4592649" y="669075"/>
          <a:ext cx="3603500" cy="3603500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8420" tIns="58420" rIns="58420" bIns="58420" numCol="1" spcCol="1270" rtlCol="0" anchor="ctr" anchorCtr="0">
          <a:noAutofit/>
        </a:bodyPr>
        <a:lstStyle/>
        <a:p>
          <a:pPr marL="0" lvl="0" indent="0" algn="ctr" defTabSz="20447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4600" kern="1200" noProof="0" dirty="0"/>
            <a:t>Selecione a tecnologia</a:t>
          </a:r>
        </a:p>
      </dsp:txBody>
      <dsp:txXfrm>
        <a:off x="5120369" y="1196795"/>
        <a:ext cx="2548060" cy="25480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9C87D81-FB73-4F95-9286-45D1299EEC2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CBB63F0-0582-41C3-918D-C595309746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05F68-8DBD-417F-B551-F28581C5BD6B}" type="datetime1">
              <a:rPr lang="pt-BR" smtClean="0"/>
              <a:t>02/08/2020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A24165B-0720-4727-AB1F-F34AB504C75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A618F4C-494C-4891-9BCE-51A7B779978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501F7A-D007-4DAF-A017-0A3BB50EF3A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2569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jpeg>
</file>

<file path=ppt/media/image2.png>
</file>

<file path=ppt/media/image3.jpeg>
</file>

<file path=ppt/media/image4.jpeg>
</file>

<file path=ppt/media/image5.jp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16E041-8F7D-4DAB-ABF6-3059B2BC2DEC}" type="datetime1">
              <a:rPr lang="pt-BR" smtClean="0"/>
              <a:pPr/>
              <a:t>02/08/2020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 dirty="0"/>
              <a:t>Editar estilos de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19636F-33B0-468B-9658-F28036F7576C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962986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636F-33B0-468B-9658-F28036F7576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8109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636F-33B0-468B-9658-F28036F7576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2694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636F-33B0-468B-9658-F28036F7576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1928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636F-33B0-468B-9658-F28036F7576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96202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19636F-33B0-468B-9658-F28036F7576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2720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upo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tângulo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orma livre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orma Livre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tângulo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orma livre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orma livre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orma livre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orma livre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orma livre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orma livre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orma livre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orma livre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orma livre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orma livre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orma livre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orma livre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orma livre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orma livre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orma livre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orma livre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orma livre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orma livre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orma livre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orma livre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orma livre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orma livre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orma livre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orma livre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tângulo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orma livre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orma livre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orma livre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orma livre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orma livre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orma livre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orma livre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orma livre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orma livre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orma livre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orma livre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tângulo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orma livre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orma livre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orma livre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orma livre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orma livre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orma livre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orma livre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orma livre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orma livre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orma livre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orma livre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orma livre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orma livre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61691384-6819-44CB-A740-F262EC47E67F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m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78B4CD-E2E4-43E9-B8B4-87CFE42D0388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FF4F2A-85B6-4917-9665-216D1BA7B2ED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3" hasCustomPrompt="1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0AF27B-D12E-48D6-A433-CEF206729F4C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0" name="Caixa de texto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61" name="Caixa de texto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102AD7-29A5-40CE-ACCE-C1B56BC5219D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 hasCustomPrompt="1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7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half" idx="15" hasCustomPrompt="1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9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half" idx="16" hasCustomPrompt="1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1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half" idx="17" hasCustomPrompt="1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52CE553-F4EF-45AA-8EED-A1FA7C0EB4CA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9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0" name="Espaço reservado para imagem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half" idx="18" hasCustomPrompt="1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2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23" name="Espaço Reservado para Imagem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half" idx="19" hasCustomPrompt="1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25" name="Espaço reservado para texto 4"/>
          <p:cNvSpPr>
            <a:spLocks noGrp="1"/>
          </p:cNvSpPr>
          <p:nvPr>
            <p:ph type="body" sz="quarter" idx="13" hasCustomPrompt="1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 rtl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26" name="Espaço Reservado para Imagem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pt-BR" noProof="0"/>
              <a:t>Clique no ícone para adicionar uma imagem</a:t>
            </a:r>
          </a:p>
        </p:txBody>
      </p:sp>
      <p:sp>
        <p:nvSpPr>
          <p:cNvPr id="27" name="Espaço Reservado para Texto 3"/>
          <p:cNvSpPr>
            <a:spLocks noGrp="1"/>
          </p:cNvSpPr>
          <p:nvPr>
            <p:ph type="body" sz="half" idx="20" hasCustomPrompt="1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D8F3C8B-6287-4163-B783-D9493E76A71E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66D30C6-07CA-4354-A263-36B84C0642C9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9D585E-F904-4F94-82B7-098E9234C15B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79292E-7CD4-4641-9A16-177DC98580C7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CAE2D4-691F-41A6-9BD0-B90BC8C09E65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AF1302-A19B-42F2-84B2-69117AB480A2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 rtl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7E7A07-CDA0-4323-BFD6-F4399CEC5E14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C0A8859-61FB-4398-B624-A1345AA59CE4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7BEBA1-F02F-4F57-8ED0-7CE42F38A164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B58481B-3F36-4552-8D16-99206D708758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143144-C1BF-4BC9-8B17-05566C2B7963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upo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upo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tângulo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orma livre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orma Livre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orma livre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orma Livre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orma livre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orma livre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orma livre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orma livre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orma livre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orma livre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ha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orma livre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orma livre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orma livre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orma livre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tângulo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orma livre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orma livre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orma livre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orma livre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orma livre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orma livre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orma livre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orma livre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orma livre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orma livre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upo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orma livre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orma livre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orma livre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orma livre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orma livre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orma livre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orma livre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orma livre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orma livre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tângulo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pt-BR" noProof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1587443-173C-4268-B972-0D45634686FB}" type="datetime1">
              <a:rPr lang="pt-BR" noProof="0" smtClean="0"/>
              <a:t>02/08/2020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5.jp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mailto:pessoa@exampl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o 9">
            <a:extLst>
              <a:ext uri="{FF2B5EF4-FFF2-40B4-BE49-F238E27FC236}">
                <a16:creationId xmlns:a16="http://schemas.microsoft.com/office/drawing/2014/main" id="{788D5DFD-FA42-4EB0-B24E-4180C0CC5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" name="Retângulo 10">
              <a:extLst>
                <a:ext uri="{FF2B5EF4-FFF2-40B4-BE49-F238E27FC236}">
                  <a16:creationId xmlns:a16="http://schemas.microsoft.com/office/drawing/2014/main" id="{CC864817-5955-484B-9D1F-9BC8DB7398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pic>
          <p:nvPicPr>
            <p:cNvPr id="12" name="Imagem 2">
              <a:extLst>
                <a:ext uri="{FF2B5EF4-FFF2-40B4-BE49-F238E27FC236}">
                  <a16:creationId xmlns:a16="http://schemas.microsoft.com/office/drawing/2014/main" id="{280C083F-71A6-4E55-AE35-586518FE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Imagem 4" descr="Lâmpada">
            <a:extLst>
              <a:ext uri="{FF2B5EF4-FFF2-40B4-BE49-F238E27FC236}">
                <a16:creationId xmlns:a16="http://schemas.microsoft.com/office/drawing/2014/main" id="{AC06F95D-BA5D-4DEE-93EF-3FE3173D13F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11" y="10"/>
            <a:ext cx="12188389" cy="6857990"/>
          </a:xfrm>
          <a:prstGeom prst="rect">
            <a:avLst/>
          </a:prstGeom>
        </p:spPr>
      </p:pic>
      <p:grpSp>
        <p:nvGrpSpPr>
          <p:cNvPr id="14" name="Grupo 13">
            <a:extLst>
              <a:ext uri="{FF2B5EF4-FFF2-40B4-BE49-F238E27FC236}">
                <a16:creationId xmlns:a16="http://schemas.microsoft.com/office/drawing/2014/main" id="{D44056DF-7985-4692-968A-466E9E6AF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5" name="Retângulo com Canto Diagonal Arredondado 7">
              <a:extLst>
                <a:ext uri="{FF2B5EF4-FFF2-40B4-BE49-F238E27FC236}">
                  <a16:creationId xmlns:a16="http://schemas.microsoft.com/office/drawing/2014/main" id="{B414A174-532A-4602-934F-9858D1D86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/>
            </a:p>
          </p:txBody>
        </p:sp>
        <p:grpSp>
          <p:nvGrpSpPr>
            <p:cNvPr id="16" name="Grupo 15">
              <a:extLst>
                <a:ext uri="{FF2B5EF4-FFF2-40B4-BE49-F238E27FC236}">
                  <a16:creationId xmlns:a16="http://schemas.microsoft.com/office/drawing/2014/main" id="{940B0C0C-7F94-4725-8108-62B3B7A5AE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7" name="Forma livre 32">
                <a:extLst>
                  <a:ext uri="{FF2B5EF4-FFF2-40B4-BE49-F238E27FC236}">
                    <a16:creationId xmlns:a16="http://schemas.microsoft.com/office/drawing/2014/main" id="{367EAC5B-1891-480A-A3AD-B9F6A88FAC5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8" name="Forma livre 33">
                <a:extLst>
                  <a:ext uri="{FF2B5EF4-FFF2-40B4-BE49-F238E27FC236}">
                    <a16:creationId xmlns:a16="http://schemas.microsoft.com/office/drawing/2014/main" id="{E33FF633-15BA-464F-8F5B-26C56665F7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9" name="Forma livre 34">
                <a:extLst>
                  <a:ext uri="{FF2B5EF4-FFF2-40B4-BE49-F238E27FC236}">
                    <a16:creationId xmlns:a16="http://schemas.microsoft.com/office/drawing/2014/main" id="{0C949DF6-E66B-4DB8-AB52-30CA781B48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0" name="Forma livre 37">
                <a:extLst>
                  <a:ext uri="{FF2B5EF4-FFF2-40B4-BE49-F238E27FC236}">
                    <a16:creationId xmlns:a16="http://schemas.microsoft.com/office/drawing/2014/main" id="{309C2298-5EF9-4B09-8995-014F6D3BFF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1" name="Forma livre 35">
                <a:extLst>
                  <a:ext uri="{FF2B5EF4-FFF2-40B4-BE49-F238E27FC236}">
                    <a16:creationId xmlns:a16="http://schemas.microsoft.com/office/drawing/2014/main" id="{319B2AFC-EBFF-477C-A364-6D575BE5AA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2" name="Forma livre 36">
                <a:extLst>
                  <a:ext uri="{FF2B5EF4-FFF2-40B4-BE49-F238E27FC236}">
                    <a16:creationId xmlns:a16="http://schemas.microsoft.com/office/drawing/2014/main" id="{CC6B7D67-F2F8-4B07-B954-EAC9135B2B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3" name="Forma livre 38">
                <a:extLst>
                  <a:ext uri="{FF2B5EF4-FFF2-40B4-BE49-F238E27FC236}">
                    <a16:creationId xmlns:a16="http://schemas.microsoft.com/office/drawing/2014/main" id="{7FF1659D-33DA-4F62-8567-A54020D2E2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4" name="Forma livre 39">
                <a:extLst>
                  <a:ext uri="{FF2B5EF4-FFF2-40B4-BE49-F238E27FC236}">
                    <a16:creationId xmlns:a16="http://schemas.microsoft.com/office/drawing/2014/main" id="{9110F572-DC3D-4AB3-B731-B73BD650576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5" name="Forma livre 40">
                <a:extLst>
                  <a:ext uri="{FF2B5EF4-FFF2-40B4-BE49-F238E27FC236}">
                    <a16:creationId xmlns:a16="http://schemas.microsoft.com/office/drawing/2014/main" id="{A2F7D0E9-68CE-40F9-B0E9-F915103ECF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6" name="Retângulo 41">
                <a:extLst>
                  <a:ext uri="{FF2B5EF4-FFF2-40B4-BE49-F238E27FC236}">
                    <a16:creationId xmlns:a16="http://schemas.microsoft.com/office/drawing/2014/main" id="{AB69A438-1FB7-454A-A3E9-0C329643CD4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7" name="Forma livre 32">
                <a:extLst>
                  <a:ext uri="{FF2B5EF4-FFF2-40B4-BE49-F238E27FC236}">
                    <a16:creationId xmlns:a16="http://schemas.microsoft.com/office/drawing/2014/main" id="{E64598D0-3A2C-4570-9E7C-C52C89549B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8" name="Forma livre 33">
                <a:extLst>
                  <a:ext uri="{FF2B5EF4-FFF2-40B4-BE49-F238E27FC236}">
                    <a16:creationId xmlns:a16="http://schemas.microsoft.com/office/drawing/2014/main" id="{CC17CF42-8908-477B-9F36-DA1306CA0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29" name="Forma livre 34">
                <a:extLst>
                  <a:ext uri="{FF2B5EF4-FFF2-40B4-BE49-F238E27FC236}">
                    <a16:creationId xmlns:a16="http://schemas.microsoft.com/office/drawing/2014/main" id="{A2457851-D4A0-404C-BF3F-99AE00B9E9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0" name="Forma livre 37">
                <a:extLst>
                  <a:ext uri="{FF2B5EF4-FFF2-40B4-BE49-F238E27FC236}">
                    <a16:creationId xmlns:a16="http://schemas.microsoft.com/office/drawing/2014/main" id="{ECC300FA-EE4A-489E-9A47-79BEBF05DCE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1" name="Forma livre 35">
                <a:extLst>
                  <a:ext uri="{FF2B5EF4-FFF2-40B4-BE49-F238E27FC236}">
                    <a16:creationId xmlns:a16="http://schemas.microsoft.com/office/drawing/2014/main" id="{0D1F26E2-902B-416B-A1DB-80DAF78D8B8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2" name="Forma livre 36">
                <a:extLst>
                  <a:ext uri="{FF2B5EF4-FFF2-40B4-BE49-F238E27FC236}">
                    <a16:creationId xmlns:a16="http://schemas.microsoft.com/office/drawing/2014/main" id="{491346A0-BF6D-45A5-806A-2150768722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3" name="Forma livre 38">
                <a:extLst>
                  <a:ext uri="{FF2B5EF4-FFF2-40B4-BE49-F238E27FC236}">
                    <a16:creationId xmlns:a16="http://schemas.microsoft.com/office/drawing/2014/main" id="{A8A5AAC9-38FD-4A03-AB91-236F2AAC625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4" name="Forma livre 39">
                <a:extLst>
                  <a:ext uri="{FF2B5EF4-FFF2-40B4-BE49-F238E27FC236}">
                    <a16:creationId xmlns:a16="http://schemas.microsoft.com/office/drawing/2014/main" id="{7AD4105C-55AA-47FF-AC5D-5BCB0B78CD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5" name="Forma livre 40">
                <a:extLst>
                  <a:ext uri="{FF2B5EF4-FFF2-40B4-BE49-F238E27FC236}">
                    <a16:creationId xmlns:a16="http://schemas.microsoft.com/office/drawing/2014/main" id="{1C4B42B1-B112-4057-82C3-E5AF3BC7F6D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36" name="Retângulo 41">
                <a:extLst>
                  <a:ext uri="{FF2B5EF4-FFF2-40B4-BE49-F238E27FC236}">
                    <a16:creationId xmlns:a16="http://schemas.microsoft.com/office/drawing/2014/main" id="{C8B37395-3651-4E66-A62E-31529FABC8C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 rtlCol="0" anchor="ctr">
            <a:normAutofit fontScale="90000"/>
          </a:bodyPr>
          <a:lstStyle/>
          <a:p>
            <a:pPr algn="ctr" rtl="0"/>
            <a:r>
              <a:rPr lang="pt-BR" dirty="0"/>
              <a:t>Identificador de máscaras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841851F-203A-4F8E-AA75-478526ABA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 rtlCol="0">
            <a:normAutofit fontScale="62500" lnSpcReduction="20000"/>
          </a:bodyPr>
          <a:lstStyle/>
          <a:p>
            <a:pPr algn="ctr" rtl="0"/>
            <a:r>
              <a:rPr lang="pt-BR" dirty="0"/>
              <a:t>Paulo Roberto Andrade Filho</a:t>
            </a:r>
          </a:p>
          <a:p>
            <a:pPr algn="ctr" rtl="0"/>
            <a:r>
              <a:rPr lang="pt-BR" dirty="0"/>
              <a:t>Lucas </a:t>
            </a:r>
            <a:r>
              <a:rPr lang="pt-BR" dirty="0" err="1"/>
              <a:t>Bertoloto</a:t>
            </a:r>
            <a:endParaRPr lang="pt-BR" dirty="0"/>
          </a:p>
          <a:p>
            <a:pPr algn="ctr" rtl="0"/>
            <a:r>
              <a:rPr lang="pt-BR" dirty="0"/>
              <a:t>Gabriel Medeiros</a:t>
            </a:r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6B6D540F-1E2F-416F-819F-D8216BC8F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rtl="0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 cstate="email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rupo 204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06" name="Retângulo 205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/>
            </a:p>
          </p:txBody>
        </p:sp>
        <p:pic>
          <p:nvPicPr>
            <p:cNvPr id="207" name="Imagem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 cstate="email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534156" cy="1478570"/>
          </a:xfrm>
        </p:spPr>
        <p:txBody>
          <a:bodyPr rtlCol="0">
            <a:normAutofit/>
          </a:bodyPr>
          <a:lstStyle/>
          <a:p>
            <a:pPr rtl="0"/>
            <a:r>
              <a:rPr lang="pt-BR" sz="3200" dirty="0"/>
              <a:t>Componentes de Computação </a:t>
            </a:r>
          </a:p>
        </p:txBody>
      </p:sp>
      <p:pic>
        <p:nvPicPr>
          <p:cNvPr id="10" name="Espaço reservado para conteúdo 6" descr="placa de circuito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5000"/>
            <a:duotone>
              <a:prstClr val="black"/>
              <a:schemeClr val="accent2">
                <a:tint val="45000"/>
                <a:satMod val="400000"/>
              </a:schemeClr>
            </a:duotone>
          </a:blip>
          <a:srcRect l="10584" r="10584"/>
          <a:stretch/>
        </p:blipFill>
        <p:spPr>
          <a:xfrm flipH="1">
            <a:off x="-5597" y="-9525"/>
            <a:ext cx="7558541" cy="6848475"/>
          </a:xfrm>
          <a:prstGeom prst="rect">
            <a:avLst/>
          </a:prstGeom>
        </p:spPr>
      </p:pic>
      <p:grpSp>
        <p:nvGrpSpPr>
          <p:cNvPr id="209" name="Grupo 208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10" name="Retângulo 209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1" name="Forma livre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orma Livre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Retângulo 212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4" name="Forma livre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orma livre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orma livre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orma livre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orma livre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Forma livre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orma livre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orma livre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orma livre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orma livre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orma livre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orma livre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orma livre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orma livre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orma livre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orma livre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orma livre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orma livre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orma livre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3" name="Forma livre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4" name="Forma livre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orma livre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Forma livre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7" name="Forma livre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Retângulo 237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9" name="Forma livre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orma livre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orma livre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orma livre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orma livre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orma livre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orma livre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orma livre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orma livre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orma livre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orma livre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Retângulo 249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1" name="Forma livre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orma livre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orma livre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orma livre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orma livre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orma livre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orma livre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orma livre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orma livre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orma livre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orma livre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orma livre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orma livre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Espaço Reservado para Conteúdo 2" descr="Smart 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44361860"/>
              </p:ext>
            </p:extLst>
          </p:nvPr>
        </p:nvGraphicFramePr>
        <p:xfrm>
          <a:off x="7962518" y="2249487"/>
          <a:ext cx="3724657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tângulo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pic>
        <p:nvPicPr>
          <p:cNvPr id="93" name="Imagem 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dgm="http://schemas.openxmlformats.org/drawingml/2006/diagram" xmlns:a16="http://schemas.microsoft.com/office/drawing/2014/main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Grupo 94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tângulo 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orma livre 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orma Livre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orma livre 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orma Livre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orma livre 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orma livre 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orma livre 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orma livre 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orma livre 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orma livre 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ha 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orma livre 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orma livre 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orma livre 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orma livre 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tângulo 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orma livre 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orma livre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orma livre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orma livre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orma livre 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orma livre 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orma livre 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orma livre 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orma livre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orma livre 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 rtlCol="0">
            <a:normAutofit/>
          </a:bodyPr>
          <a:lstStyle/>
          <a:p>
            <a:pPr algn="r" rtl="0"/>
            <a:r>
              <a:rPr lang="pt-BR" sz="3300" dirty="0">
                <a:solidFill>
                  <a:srgbClr val="FFFFFF"/>
                </a:solidFill>
              </a:rPr>
              <a:t>Distribuição</a:t>
            </a:r>
          </a:p>
        </p:txBody>
      </p:sp>
      <p:sp useBgFill="1">
        <p:nvSpPr>
          <p:cNvPr id="124" name="Retângulo com Canto Diagonal Arredondado 6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grpSp>
        <p:nvGrpSpPr>
          <p:cNvPr id="126" name="Grupo 125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orma livre 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orma livre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orma livre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orma livre 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orma livre 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orma livre 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orma livre 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orma livre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orma livre 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tângulo 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graphicFrame>
        <p:nvGraphicFramePr>
          <p:cNvPr id="13" name="Espaço reservado para conteúdo 5" descr="Gráfico">
            <a:extLst>
              <a:ext uri="{FF2B5EF4-FFF2-40B4-BE49-F238E27FC236}">
                <a16:creationId xmlns:a16="http://schemas.microsoft.com/office/drawing/2014/main" id="{B33E6934-D239-4A28-AC33-F8851CE5D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5839325"/>
              </p:ext>
            </p:extLst>
          </p:nvPr>
        </p:nvGraphicFramePr>
        <p:xfrm>
          <a:off x="4296698" y="1083956"/>
          <a:ext cx="6545928" cy="4329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Processo</a:t>
            </a:r>
          </a:p>
        </p:txBody>
      </p:sp>
      <p:graphicFrame>
        <p:nvGraphicFramePr>
          <p:cNvPr id="6" name="Espaço reservado para conteúdo 5" descr="Smart 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7460337"/>
              </p:ext>
            </p:extLst>
          </p:nvPr>
        </p:nvGraphicFramePr>
        <p:xfrm>
          <a:off x="1141413" y="1692612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/>
          <a:lstStyle/>
          <a:p>
            <a:pPr algn="ctr" rtl="0"/>
            <a:r>
              <a:rPr lang="pt-BR"/>
              <a:t>  Detalhes de contato	</a:t>
            </a:r>
          </a:p>
        </p:txBody>
      </p:sp>
      <p:pic>
        <p:nvPicPr>
          <p:cNvPr id="6" name="Espaço Reservado para Imagem 5" descr="Circuito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2400" dirty="0">
                <a:hlinkClick r:id="rId4"/>
              </a:rPr>
              <a:t>pessoa@example.com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3E9F5BB-97DB-4160-B47A-8FCEBC4F46E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545AAC2-3D9B-47D1-B22C-F3D1B3D4DEA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35D4F14-B0CC-4BD5-A6F5-6EB7AE97AF0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de circuito moderno</Template>
  <TotalTime>1</TotalTime>
  <Words>44</Words>
  <Application>Microsoft Office PowerPoint</Application>
  <PresentationFormat>Widescreen</PresentationFormat>
  <Paragraphs>21</Paragraphs>
  <Slides>5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Arial</vt:lpstr>
      <vt:lpstr>Calibri</vt:lpstr>
      <vt:lpstr>Tw Cen MT</vt:lpstr>
      <vt:lpstr>Circuito</vt:lpstr>
      <vt:lpstr>Identificador de máscaras</vt:lpstr>
      <vt:lpstr>Componentes de Computação </vt:lpstr>
      <vt:lpstr>Distribuição</vt:lpstr>
      <vt:lpstr>Processo</vt:lpstr>
      <vt:lpstr>  Detalhes de contato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Identificador de máscaras</dc:title>
  <dc:creator>Paulo Andrade</dc:creator>
  <cp:lastModifiedBy>Paulo Andrade</cp:lastModifiedBy>
  <cp:revision>2</cp:revision>
  <dcterms:created xsi:type="dcterms:W3CDTF">2020-08-02T06:44:15Z</dcterms:created>
  <dcterms:modified xsi:type="dcterms:W3CDTF">2020-08-02T06:45:53Z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